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28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33CC3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858B0B8D-2BB7-42F8-8CB8-9CCD3EAD187C}" type="datetimeFigureOut">
              <a:rPr lang="ru-RU"/>
              <a:pPr>
                <a:defRPr/>
              </a:pPr>
              <a:t>28.08.2012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723EDA11-DEB5-4453-A66E-D1579B774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CD707B-4F49-44B2-A7B9-1AFF1D49AECA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17B980-664D-43EA-B78D-BB7DCC6803BB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82A006-C354-4B1B-BAB2-873EF0E95F58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810E73-E5DC-40A5-911E-22EFFD324471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486516-36F0-445B-A83B-F42C3A812484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1AA137-DDBB-4D9A-85D2-701AF08E5FD4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5EFBD8-7695-495F-B1B1-0DE0CFDC889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454838-4E96-45BB-9A49-CA54B1B11B2A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BC986-5BB5-4748-82B6-8342529BB918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CAC1BD-8F97-4621-AFA2-6D17471F721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E7B952-8091-4E89-A24E-AC9F606B4472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38C44-47CA-472D-A963-2E0FF22A58A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6A81F-68AB-484E-A4D7-A040B9ABC702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4CD637-F1CB-4A7F-B592-2F5785DF7921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ADCE64-E843-460A-A3C1-4FDF1990F21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DE3664-69CF-4EAA-AB49-DFE94BF70BAB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6FB474-FDAD-42ED-BAFC-4F29C67065F9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7ADFEF-0FC9-44AA-811C-724A3F46A748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046A05-39A3-4B31-AB51-5B51A4DEFA1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8E11EC-AC2C-4099-B373-1333AE9ED8D9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FF19-4E33-44DB-8487-90C188581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52D8-F8EC-4F4E-AAC5-88F4DBDB1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041A-2286-4CEF-92FB-1813C775D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79FF9-8A41-4849-9CB6-8A5DEA7D7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2EA67-BB02-4866-9761-67905D19A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8AE0-8A71-419B-B947-C715437FD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B088D-C4BD-4417-9AC9-2C274A9D8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E29EA-0D6F-497C-88BF-1E97962AE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8944D-6BC3-4A4C-99E4-0C2F23D18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2650-CA05-4C43-B3D1-9DE96E6FB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7FA3-DCBB-45C7-ACCC-BAABCE136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D41E01-4DFC-4F32-A206-5F76382F8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333375"/>
            <a:ext cx="7772400" cy="338137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  <a:latin typeface="Comic Sans MS" pitchFamily="66" charset="0"/>
              </a:rPr>
              <a:t>Нотная  тетрадь</a:t>
            </a:r>
            <a:r>
              <a:rPr lang="ru-RU" sz="6600" b="1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6600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6600" b="1" smtClean="0">
                <a:solidFill>
                  <a:srgbClr val="FF0000"/>
                </a:solidFill>
                <a:latin typeface="Comic Sans MS" pitchFamily="66" charset="0"/>
              </a:rPr>
              <a:t>Учимся играть песенки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9188" y="5143500"/>
            <a:ext cx="3929062" cy="135731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Нотное пособие для овладения образной музыкальной грамотой</a:t>
            </a:r>
          </a:p>
        </p:txBody>
      </p:sp>
      <p:pic>
        <p:nvPicPr>
          <p:cNvPr id="2052" name="Picture 4" descr="5661579ba1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6825"/>
            <a:ext cx="5095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7171" name="Заголовок 4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29698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  <a:latin typeface="Comic Sans MS" pitchFamily="66" charset="0"/>
              </a:rPr>
              <a:t>СОЛНЫШКО</a:t>
            </a:r>
            <a:br>
              <a:rPr lang="ru-RU" sz="4800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FFC000"/>
                </a:solidFill>
                <a:latin typeface="Comic Sans MS" pitchFamily="66" charset="0"/>
              </a:rPr>
              <a:t>Сл.Н.Найденовой  Муз.Т.Попатенко</a:t>
            </a:r>
            <a:endParaRPr lang="ru-RU" sz="4800" b="1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7172" name="Рисунок 6" descr="4456069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4738" y="2143125"/>
            <a:ext cx="52371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8195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Рисунок 7" descr="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357188"/>
            <a:ext cx="8286750" cy="600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9219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92D050"/>
                </a:solidFill>
                <a:latin typeface="Comic Sans MS" pitchFamily="66" charset="0"/>
              </a:rPr>
              <a:t>ПИРОЖКИ</a:t>
            </a:r>
            <a:br>
              <a:rPr lang="ru-RU" sz="4800" b="1" smtClean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FFC000"/>
                </a:solidFill>
                <a:latin typeface="Comic Sans MS" pitchFamily="66" charset="0"/>
              </a:rPr>
              <a:t>Сл.Н.Кукловской  Муз.А.Филиппенко</a:t>
            </a:r>
            <a:r>
              <a:rPr lang="ru-RU" sz="4800" b="1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8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0_6b597_d1f083e6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571744"/>
            <a:ext cx="435771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10243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357188"/>
            <a:ext cx="8143875" cy="592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11267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C000"/>
                </a:solidFill>
                <a:latin typeface="Comic Sans MS" pitchFamily="66" charset="0"/>
              </a:rPr>
              <a:t>ПОДАРОК МАМЕ</a:t>
            </a:r>
            <a:br>
              <a:rPr lang="ru-RU" sz="4800" b="1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Comic Sans MS" pitchFamily="66" charset="0"/>
              </a:rPr>
              <a:t>Сл.Т.Волгиной  Муз.А.Филиппенко</a:t>
            </a:r>
            <a:endParaRPr lang="ru-RU" sz="4800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1268" name="Рисунок 3" descr="e15f5fc18b0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2857500"/>
            <a:ext cx="5072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12291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57188"/>
            <a:ext cx="8315325" cy="592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13315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7030A0"/>
                </a:solidFill>
                <a:latin typeface="Comic Sans MS" pitchFamily="66" charset="0"/>
              </a:rPr>
              <a:t>МОЛОДОЙ СОЛДАТ</a:t>
            </a:r>
            <a:br>
              <a:rPr lang="ru-RU" sz="4800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FFC000"/>
                </a:solidFill>
                <a:latin typeface="Comic Sans MS" pitchFamily="66" charset="0"/>
              </a:rPr>
              <a:t>сл.Н.Френкель  Муз.В.Карасева</a:t>
            </a:r>
            <a:endParaRPr lang="ru-RU" sz="4800" b="1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1000_b2bd80f6772031c41a4a1a391d22194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7" y="2500306"/>
            <a:ext cx="5572164" cy="377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Рисунок 7" descr="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285750"/>
            <a:ext cx="8143875" cy="600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15363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92D050"/>
                </a:solidFill>
                <a:latin typeface="Comic Sans MS" pitchFamily="66" charset="0"/>
              </a:rPr>
              <a:t>ЁЛОЧКА</a:t>
            </a:r>
            <a:r>
              <a:rPr lang="ru-RU" sz="4800" b="1" smtClean="0">
                <a:solidFill>
                  <a:srgbClr val="33CC33"/>
                </a:solidFill>
                <a:latin typeface="Comic Sans MS" pitchFamily="66" charset="0"/>
              </a:rPr>
              <a:t/>
            </a:r>
            <a:br>
              <a:rPr lang="ru-RU" sz="4800" b="1" smtClean="0">
                <a:solidFill>
                  <a:srgbClr val="33CC33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FFC000"/>
                </a:solidFill>
                <a:latin typeface="Comic Sans MS" pitchFamily="66" charset="0"/>
              </a:rPr>
              <a:t>сл.З.Александровой  Муз.М.Красева</a:t>
            </a:r>
            <a:endParaRPr lang="ru-RU" sz="4800" b="1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5364" name="Рисунок 4" descr="0d623de08d4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1928813"/>
            <a:ext cx="528637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16387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428625"/>
            <a:ext cx="8215312" cy="585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661579ba1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6825"/>
            <a:ext cx="5095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800105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17411" name="Заголовок 5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214438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C000"/>
                </a:solidFill>
                <a:latin typeface="Comic Sans MS" pitchFamily="66" charset="0"/>
              </a:rPr>
              <a:t>ВЕСЁЛЫЕ ГУСИ</a:t>
            </a:r>
            <a:br>
              <a:rPr lang="ru-RU" sz="4800" b="1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Comic Sans MS" pitchFamily="66" charset="0"/>
              </a:rPr>
              <a:t>русская народная песня</a:t>
            </a:r>
          </a:p>
        </p:txBody>
      </p:sp>
      <p:pic>
        <p:nvPicPr>
          <p:cNvPr id="4" name="Рисунок 3" descr="2gy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362200"/>
            <a:ext cx="5429288" cy="421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18435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1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57188"/>
            <a:ext cx="8215313" cy="592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  <a:t>СЕРЕНЬКАЯ КОШЕЧКА</a:t>
            </a:r>
            <a:br>
              <a:rPr lang="ru-RU" sz="4800" b="1" dirty="0" smtClean="0">
                <a:solidFill>
                  <a:schemeClr val="bg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Сл.Н.Найденовой  </a:t>
            </a:r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Муз.В.Витлина</a:t>
            </a:r>
            <a:endParaRPr lang="ru-RU" sz="2800" b="1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60" name="Рисунок 3" descr="9cbfc3261df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286000"/>
            <a:ext cx="4286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20483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85750"/>
            <a:ext cx="8286750" cy="600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21507" name="Заголовок 5"/>
          <p:cNvSpPr>
            <a:spLocks noGrp="1"/>
          </p:cNvSpPr>
          <p:nvPr>
            <p:ph type="title"/>
          </p:nvPr>
        </p:nvSpPr>
        <p:spPr>
          <a:xfrm>
            <a:off x="214313" y="274638"/>
            <a:ext cx="8929687" cy="13684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99FF66"/>
                </a:solidFill>
                <a:latin typeface="Comic Sans MS" pitchFamily="66" charset="0"/>
              </a:rPr>
              <a:t>ВО ПОЛЕ БЕРЁЗА СТОЯЛА</a:t>
            </a:r>
            <a:br>
              <a:rPr lang="ru-RU" sz="4800" b="1" smtClean="0">
                <a:solidFill>
                  <a:srgbClr val="99FF66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Comic Sans MS" pitchFamily="66" charset="0"/>
              </a:rPr>
              <a:t>русская народная песня</a:t>
            </a:r>
          </a:p>
        </p:txBody>
      </p:sp>
      <p:pic>
        <p:nvPicPr>
          <p:cNvPr id="4" name="Рисунок 3" descr="9fd855b8f28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357430"/>
            <a:ext cx="3929090" cy="451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22531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1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57188"/>
            <a:ext cx="8215313" cy="5929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23555" name="Заголовок 5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92881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  <a:latin typeface="Comic Sans MS" pitchFamily="66" charset="0"/>
              </a:rPr>
              <a:t>ГОЛУБЫЕ САНКИ</a:t>
            </a:r>
            <a:br>
              <a:rPr lang="ru-RU" sz="4800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FFC000"/>
                </a:solidFill>
                <a:latin typeface="Comic Sans MS" pitchFamily="66" charset="0"/>
              </a:rPr>
              <a:t>Сл.М.Клоковой</a:t>
            </a:r>
            <a:r>
              <a:rPr lang="ru-RU" sz="4800" b="1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sz="2800" b="1" smtClean="0">
                <a:solidFill>
                  <a:srgbClr val="FFC000"/>
                </a:solidFill>
                <a:latin typeface="Comic Sans MS" pitchFamily="66" charset="0"/>
              </a:rPr>
              <a:t> Муз.М.Иорданского</a:t>
            </a:r>
          </a:p>
        </p:txBody>
      </p:sp>
      <p:pic>
        <p:nvPicPr>
          <p:cNvPr id="4" name="Рисунок 3" descr="blue33v_en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08286">
            <a:off x="3643306" y="3244053"/>
            <a:ext cx="4714908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24579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357188"/>
            <a:ext cx="8215313" cy="583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24579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661579ba1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6825"/>
            <a:ext cx="5095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850112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661579ba1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6825"/>
            <a:ext cx="5095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850112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661579ba1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6825"/>
            <a:ext cx="50958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8143932" cy="5786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768" t="3209" b="1681"/>
          <a:stretch>
            <a:fillRect/>
          </a:stretch>
        </p:blipFill>
        <p:spPr bwMode="auto">
          <a:xfrm>
            <a:off x="642911" y="642918"/>
            <a:ext cx="79296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2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  <a:latin typeface="Comic Sans MS" pitchFamily="66" charset="0"/>
              </a:rPr>
              <a:t>ЦЫПЛЯТА</a:t>
            </a:r>
            <a:br>
              <a:rPr lang="ru-RU" b="1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FFC000"/>
                </a:solidFill>
                <a:latin typeface="Comic Sans MS" pitchFamily="66" charset="0"/>
              </a:rPr>
              <a:t>Сл.Т.Волгиной   Муз.А.Филиппенко</a:t>
            </a:r>
          </a:p>
        </p:txBody>
      </p:sp>
      <p:pic>
        <p:nvPicPr>
          <p:cNvPr id="3075" name="Picture 6" descr="5661579ba1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3563"/>
            <a:ext cx="2928938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5" descr="8e302cd9fa7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400050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6" descr="c8aaf0e86c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25"/>
            <a:ext cx="2905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7" descr="dfe6988dd13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4173538"/>
            <a:ext cx="25717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26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322763"/>
            <a:ext cx="8929688" cy="2535237"/>
          </a:xfrm>
          <a:noFill/>
        </p:spPr>
      </p:pic>
      <p:pic>
        <p:nvPicPr>
          <p:cNvPr id="6" name="Рисунок 5" descr="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38" y="285750"/>
            <a:ext cx="8431212" cy="5572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92D050"/>
                </a:solidFill>
                <a:latin typeface="Comic Sans MS" pitchFamily="66" charset="0"/>
              </a:rPr>
              <a:t>САМОЛЁТ</a:t>
            </a:r>
            <a:r>
              <a:rPr lang="ru-RU" sz="4800" b="1" smtClean="0">
                <a:latin typeface="Comic Sans MS" pitchFamily="66" charset="0"/>
              </a:rPr>
              <a:t/>
            </a:r>
            <a:br>
              <a:rPr lang="ru-RU" sz="4800" b="1" smtClean="0">
                <a:latin typeface="Comic Sans MS" pitchFamily="66" charset="0"/>
              </a:rPr>
            </a:br>
            <a:r>
              <a:rPr lang="ru-RU" sz="2800" b="1" smtClean="0">
                <a:solidFill>
                  <a:srgbClr val="FFC000"/>
                </a:solidFill>
                <a:latin typeface="Comic Sans MS" pitchFamily="66" charset="0"/>
              </a:rPr>
              <a:t>Сл.Н.Найденовой  Муз.Е.Тиличеевой</a:t>
            </a:r>
            <a:endParaRPr lang="ru-RU" sz="4800" b="1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123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pic>
        <p:nvPicPr>
          <p:cNvPr id="5124" name="Рисунок 6" descr="tehno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7613"/>
            <a:ext cx="91440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661579ba1e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17963"/>
            <a:ext cx="3348038" cy="2840037"/>
          </a:xfrm>
          <a:noFill/>
        </p:spPr>
      </p:pic>
      <p:sp>
        <p:nvSpPr>
          <p:cNvPr id="6147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89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Рисунок 5" descr="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3" y="285750"/>
            <a:ext cx="8143875" cy="585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37</TotalTime>
  <Words>48</Words>
  <Application>Microsoft Office PowerPoint</Application>
  <PresentationFormat>Экран (4:3)</PresentationFormat>
  <Paragraphs>33</Paragraphs>
  <Slides>28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Музыкальный (голубой, шары и ноты)</vt:lpstr>
      <vt:lpstr>Нотная  тетрадь Учимся играть песенки</vt:lpstr>
      <vt:lpstr>Слайд 2</vt:lpstr>
      <vt:lpstr>Слайд 3</vt:lpstr>
      <vt:lpstr>Слайд 4</vt:lpstr>
      <vt:lpstr>Слайд 5</vt:lpstr>
      <vt:lpstr>ЦЫПЛЯТА Сл.Т.Волгиной   Муз.А.Филиппенко</vt:lpstr>
      <vt:lpstr>Слайд 7</vt:lpstr>
      <vt:lpstr>САМОЛЁТ Сл.Н.Найденовой  Муз.Е.Тиличеевой</vt:lpstr>
      <vt:lpstr>Слайд 9</vt:lpstr>
      <vt:lpstr>СОЛНЫШКО Сл.Н.Найденовой  Муз.Т.Попатенко</vt:lpstr>
      <vt:lpstr>Слайд 11</vt:lpstr>
      <vt:lpstr>ПИРОЖКИ Сл.Н.Кукловской  Муз.А.Филиппенко </vt:lpstr>
      <vt:lpstr>Слайд 13</vt:lpstr>
      <vt:lpstr>ПОДАРОК МАМЕ Сл.Т.Волгиной  Муз.А.Филиппенко</vt:lpstr>
      <vt:lpstr>Слайд 15</vt:lpstr>
      <vt:lpstr>МОЛОДОЙ СОЛДАТ сл.Н.Френкель  Муз.В.Карасева</vt:lpstr>
      <vt:lpstr>Слайд 17</vt:lpstr>
      <vt:lpstr>ЁЛОЧКА сл.З.Александровой  Муз.М.Красева</vt:lpstr>
      <vt:lpstr>Слайд 19</vt:lpstr>
      <vt:lpstr>ВЕСЁЛЫЕ ГУСИ русская народная песня</vt:lpstr>
      <vt:lpstr>Слайд 21</vt:lpstr>
      <vt:lpstr>СЕРЕНЬКАЯ КОШЕЧКА Сл.Н.Найденовой  Муз.В.Витлина</vt:lpstr>
      <vt:lpstr>Слайд 23</vt:lpstr>
      <vt:lpstr>ВО ПОЛЕ БЕРЁЗА СТОЯЛА русская народная песня</vt:lpstr>
      <vt:lpstr>Слайд 25</vt:lpstr>
      <vt:lpstr>ГОЛУБЫЕ САНКИ Сл.М.Клоковой  Муз.М.Иорданского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Нотная  тетрадь Учимся играть песенки</dc:title>
  <dc:creator>МОРОЗ</dc:creator>
  <cp:lastModifiedBy>МОРОЗ</cp:lastModifiedBy>
  <cp:revision>5</cp:revision>
  <dcterms:created xsi:type="dcterms:W3CDTF">2012-08-25T12:29:58Z</dcterms:created>
  <dcterms:modified xsi:type="dcterms:W3CDTF">2012-08-27T21:30:09Z</dcterms:modified>
</cp:coreProperties>
</file>